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2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75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E111DC-84EB-4D5B-9EDE-088FFE66CFCD}" type="datetimeFigureOut">
              <a:rPr lang="fr-FR" smtClean="0"/>
              <a:pPr/>
              <a:t>18/10/2019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C39610-3881-4D06-93FB-7EB1B955B5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1829761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Programme Courses Jeunes 2019-2020</a:t>
            </a:r>
            <a:endParaRPr lang="fr-FR" sz="6000" b="1" dirty="0"/>
          </a:p>
        </p:txBody>
      </p:sp>
      <p:pic>
        <p:nvPicPr>
          <p:cNvPr id="5" name="Image 4" descr="LOGO_DORDO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-1"/>
            <a:ext cx="2428860" cy="17177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1" cy="6569519"/>
        </p:xfrm>
        <a:graphic>
          <a:graphicData uri="http://schemas.openxmlformats.org/drawingml/2006/table">
            <a:tbl>
              <a:tblPr/>
              <a:tblGrid>
                <a:gridCol w="1428729"/>
                <a:gridCol w="1285884"/>
                <a:gridCol w="2428891"/>
                <a:gridCol w="500068"/>
                <a:gridCol w="3500429"/>
              </a:tblGrid>
              <a:tr h="25637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Mois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Lieu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Programme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632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Septembre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Formation en Club</a:t>
                      </a: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5136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21 Sept</a:t>
                      </a:r>
                      <a:r>
                        <a:rPr lang="fr-FR" sz="12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Neuvic ?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Journée de Cohésion (Border Cross </a:t>
                      </a:r>
                      <a:r>
                        <a:rPr lang="fr-FR" sz="1400" dirty="0" err="1" smtClean="0">
                          <a:latin typeface="Calibri"/>
                          <a:ea typeface="Calibri"/>
                          <a:cs typeface="Times New Roman"/>
                        </a:rPr>
                        <a:t>Paddle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 ? Et autres)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307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Octobre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5 Oct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Périgueux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Slalom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(parcours P/B et M différents)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10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28 au 30 Oct.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Dordogne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Stage EV (Des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fr-FR" sz="1400" dirty="0" err="1" smtClean="0">
                          <a:latin typeface="Calibri"/>
                          <a:ea typeface="Calibri"/>
                          <a:cs typeface="Times New Roman"/>
                        </a:rPr>
                        <a:t>Sla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Novembre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23 </a:t>
                      </a:r>
                      <a:r>
                        <a:rPr lang="fr-FR" sz="1400" dirty="0">
                          <a:latin typeface="Calibri"/>
                          <a:ea typeface="Calibri"/>
                          <a:cs typeface="Times New Roman"/>
                        </a:rPr>
                        <a:t>Nov.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err="1" smtClean="0">
                          <a:latin typeface="Calibri"/>
                          <a:ea typeface="Calibri"/>
                          <a:cs typeface="Times New Roman"/>
                        </a:rPr>
                        <a:t>Marsac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Biathlon (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Cross</a:t>
                      </a:r>
                      <a:r>
                        <a:rPr lang="fr-FR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+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Descente Classique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+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Descente</a:t>
                      </a:r>
                      <a:r>
                        <a:rPr lang="fr-FR" sz="14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Sprint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10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Décembre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fr-FR" sz="1400" dirty="0" err="1" smtClean="0">
                          <a:latin typeface="Calibri"/>
                          <a:ea typeface="Calibri"/>
                          <a:cs typeface="Times New Roman"/>
                        </a:rPr>
                        <a:t>Dec</a:t>
                      </a:r>
                      <a:r>
                        <a:rPr lang="fr-FR" sz="14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i="0" dirty="0" smtClean="0">
                          <a:latin typeface="Calibri"/>
                          <a:ea typeface="Calibri"/>
                          <a:cs typeface="Times New Roman"/>
                        </a:rPr>
                        <a:t>Port</a:t>
                      </a:r>
                      <a:r>
                        <a:rPr lang="fr-FR" sz="14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Ste Foy</a:t>
                      </a:r>
                      <a:endParaRPr lang="fr-FR" sz="14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CAP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+ </a:t>
                      </a: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Descente Sprint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(avec bouées, difficulté ++)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99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Janvier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Formation en Club, AG …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1855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Février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Fev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Neuvic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CAP 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+</a:t>
                      </a:r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Descente Classique</a:t>
                      </a: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31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10 Fév.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CAP</a:t>
                      </a:r>
                      <a:r>
                        <a:rPr lang="fr-FR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+ </a:t>
                      </a:r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Slalom</a:t>
                      </a: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8944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18-20 Fév.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Stage Départemental Multi-sport (avec</a:t>
                      </a:r>
                      <a:r>
                        <a:rPr lang="fr-FR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Pascal REYES)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60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Mars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23 Mars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1807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Avril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Mesmin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Navigation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libre + </a:t>
                      </a:r>
                      <a:r>
                        <a:rPr lang="fr-FR" sz="14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Slalom</a:t>
                      </a:r>
                      <a:endParaRPr lang="fr-FR" sz="1400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1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Mesmin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+ Autre</a:t>
                      </a: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Stage Départemental Slalom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+ Descente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401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Mai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 Mai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75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Mesmin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Marsac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Border Cross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7519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latin typeface="Calibri"/>
                          <a:ea typeface="Calibri"/>
                          <a:cs typeface="Times New Roman"/>
                        </a:rPr>
                        <a:t>Juin </a:t>
                      </a:r>
                      <a:r>
                        <a:rPr lang="fr-FR" sz="14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Journée de Cohésion Equip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 Départementale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67519"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20-21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Juin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Rouffiac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St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Mesmin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?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Finale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Régionale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Nouvelle Aquitaine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656" marR="396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4280" y="1000107"/>
          <a:ext cx="8644000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470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dirty="0" smtClean="0"/>
                        <a:t>Horaires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dirty="0" smtClean="0"/>
                        <a:t>Poussins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dirty="0" smtClean="0"/>
                        <a:t>Benjamins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dirty="0" smtClean="0"/>
                        <a:t>Minimes</a:t>
                      </a:r>
                      <a:endParaRPr lang="fr-FR" dirty="0"/>
                    </a:p>
                  </a:txBody>
                  <a:tcPr anchor="ctr"/>
                </a:tc>
              </a:tr>
              <a:tr h="470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0" i="0" dirty="0" smtClean="0"/>
                        <a:t>10h MAX</a:t>
                      </a:r>
                      <a:endParaRPr lang="fr-FR" sz="1600" b="0" i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dirty="0" smtClean="0"/>
                        <a:t>Arrivée des Clubs</a:t>
                      </a:r>
                      <a:endParaRPr lang="fr-F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59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0" i="0" dirty="0" smtClean="0"/>
                        <a:t>10h30</a:t>
                      </a:r>
                      <a:endParaRPr lang="fr-FR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C9 - CO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>
                          <a:solidFill>
                            <a:srgbClr val="0070C0"/>
                          </a:solidFill>
                        </a:rPr>
                        <a:t>Animation</a:t>
                      </a:r>
                      <a:r>
                        <a:rPr lang="fr-FR" baseline="0" smtClean="0">
                          <a:solidFill>
                            <a:srgbClr val="0070C0"/>
                          </a:solidFill>
                        </a:rPr>
                        <a:t> SUP</a:t>
                      </a:r>
                      <a:endParaRPr lang="fr-FR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Atelier Esquimautage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470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0" i="0" dirty="0" smtClean="0"/>
                        <a:t>12h</a:t>
                      </a:r>
                      <a:endParaRPr lang="fr-FR" sz="1600" b="0" i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dirty="0" smtClean="0"/>
                        <a:t>REPAS</a:t>
                      </a:r>
                      <a:endParaRPr lang="fr-F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59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0" i="0" dirty="0" smtClean="0"/>
                        <a:t>13h30</a:t>
                      </a:r>
                      <a:endParaRPr lang="fr-FR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Animation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SUP</a:t>
                      </a:r>
                      <a:endParaRPr lang="fr-FR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Atelier Esquimautage</a:t>
                      </a: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C9 - CO</a:t>
                      </a:r>
                    </a:p>
                  </a:txBody>
                  <a:tcPr anchor="ctr"/>
                </a:tc>
              </a:tr>
              <a:tr h="1159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0" i="0" dirty="0" smtClean="0"/>
                        <a:t>14h30</a:t>
                      </a:r>
                      <a:endParaRPr lang="fr-FR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Atelier Esquimautage</a:t>
                      </a: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C9 - 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Animation</a:t>
                      </a:r>
                      <a:r>
                        <a:rPr lang="fr-FR" baseline="0" dirty="0" smtClean="0">
                          <a:solidFill>
                            <a:srgbClr val="0070C0"/>
                          </a:solidFill>
                        </a:rPr>
                        <a:t> SUP</a:t>
                      </a:r>
                      <a:endParaRPr lang="fr-FR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470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0" i="0" dirty="0" smtClean="0"/>
                        <a:t>16h30</a:t>
                      </a:r>
                      <a:endParaRPr lang="fr-FR" sz="1600" b="0" i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dirty="0" smtClean="0"/>
                        <a:t>GOUTER</a:t>
                      </a:r>
                      <a:endParaRPr lang="fr-F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Planning  Journée de Cohésion </a:t>
            </a:r>
            <a:r>
              <a:rPr lang="fr-FR" sz="3600" dirty="0" err="1" smtClean="0"/>
              <a:t>Marsac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35785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Détail Stage Slalom Octobre:</a:t>
            </a:r>
          </a:p>
          <a:p>
            <a:pPr>
              <a:buNone/>
            </a:pPr>
            <a:r>
              <a:rPr lang="fr-FR" dirty="0" smtClean="0"/>
              <a:t>- Finir le stage par une course type descente-slalomée (</a:t>
            </a:r>
            <a:r>
              <a:rPr lang="fr-FR" dirty="0" err="1" smtClean="0"/>
              <a:t>boarder</a:t>
            </a:r>
            <a:r>
              <a:rPr lang="fr-FR" dirty="0" smtClean="0"/>
              <a:t> cross) + CAP deuxième matinée</a:t>
            </a:r>
          </a:p>
          <a:p>
            <a:pPr>
              <a:buNone/>
            </a:pPr>
            <a:r>
              <a:rPr lang="fr-FR" dirty="0" smtClean="0"/>
              <a:t>- Slalom en parallèle + shoot dans un but en fin de parcours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b="1" dirty="0" smtClean="0"/>
              <a:t>Propositions:</a:t>
            </a:r>
          </a:p>
          <a:p>
            <a:pPr>
              <a:buNone/>
            </a:pPr>
            <a:r>
              <a:rPr lang="fr-FR" dirty="0" smtClean="0"/>
              <a:t>- Port-Ste-Foy: Course d’orientation/Mini Raid</a:t>
            </a:r>
          </a:p>
          <a:p>
            <a:pPr>
              <a:buNone/>
            </a:pPr>
            <a:r>
              <a:rPr lang="fr-FR" dirty="0" smtClean="0"/>
              <a:t>- Inviter les parents sur les courses</a:t>
            </a:r>
          </a:p>
          <a:p>
            <a:pPr>
              <a:buNone/>
            </a:pPr>
            <a:r>
              <a:rPr lang="fr-FR" dirty="0" smtClean="0"/>
              <a:t>- Pour 2018: stage sur deux jours (avec nuitée?) à Montbron, Angoulême, St </a:t>
            </a:r>
            <a:r>
              <a:rPr lang="fr-FR" dirty="0" err="1" smtClean="0"/>
              <a:t>Mesmin</a:t>
            </a:r>
            <a:r>
              <a:rPr lang="fr-FR" dirty="0" smtClean="0"/>
              <a:t>…</a:t>
            </a:r>
          </a:p>
          <a:p>
            <a:pPr>
              <a:buNone/>
            </a:pPr>
            <a:r>
              <a:rPr lang="fr-FR" dirty="0" smtClean="0"/>
              <a:t>- Stage et course Descente sur la partie Uzerche-Vigeois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845</TotalTime>
  <Words>298</Words>
  <Application>Microsoft Office PowerPoint</Application>
  <PresentationFormat>Affichage à l'écran (4:3)</PresentationFormat>
  <Paragraphs>84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Rotonde</vt:lpstr>
      <vt:lpstr>Programme Courses Jeunes 2019-2020</vt:lpstr>
      <vt:lpstr>Diapositive 2</vt:lpstr>
      <vt:lpstr>Planning  Journée de Cohésion Marsac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Courses Jeunes 2017-2018</dc:title>
  <dc:creator>Joseph BP</dc:creator>
  <cp:lastModifiedBy>Joseph BP</cp:lastModifiedBy>
  <cp:revision>65</cp:revision>
  <dcterms:created xsi:type="dcterms:W3CDTF">2017-06-30T12:48:38Z</dcterms:created>
  <dcterms:modified xsi:type="dcterms:W3CDTF">2019-10-18T09:19:30Z</dcterms:modified>
</cp:coreProperties>
</file>